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1" r:id="rId8"/>
    <p:sldId id="275" r:id="rId9"/>
    <p:sldId id="270" r:id="rId10"/>
    <p:sldId id="276" r:id="rId11"/>
    <p:sldId id="277" r:id="rId12"/>
    <p:sldId id="274" r:id="rId13"/>
    <p:sldId id="278" r:id="rId14"/>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10295C-08FE-4387-8217-F6FD62F55872}" v="10" dt="2026-07-14T12:18:33.0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05" d="100"/>
          <a:sy n="105" d="100"/>
        </p:scale>
        <p:origin x="108" y="9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ber Killian" userId="ea848a03-b430-4346-baa8-4f3cd23d0007" providerId="ADAL" clId="{C6ED138F-14CF-41C8-BE38-23D5385ADC5A}"/>
    <pc:docChg chg="custSel addSld delSld modSld sldOrd">
      <pc:chgData name="Amber Killian" userId="ea848a03-b430-4346-baa8-4f3cd23d0007" providerId="ADAL" clId="{C6ED138F-14CF-41C8-BE38-23D5385ADC5A}" dt="2026-07-14T08:06:05.742" v="8270" actId="20577"/>
      <pc:docMkLst>
        <pc:docMk/>
      </pc:docMkLst>
      <pc:sldChg chg="modSp mod">
        <pc:chgData name="Amber Killian" userId="ea848a03-b430-4346-baa8-4f3cd23d0007" providerId="ADAL" clId="{C6ED138F-14CF-41C8-BE38-23D5385ADC5A}" dt="2026-07-14T08:01:28.002" v="7952" actId="20577"/>
        <pc:sldMkLst>
          <pc:docMk/>
          <pc:sldMk cId="191243481" sldId="259"/>
        </pc:sldMkLst>
        <pc:graphicFrameChg chg="modGraphic">
          <ac:chgData name="Amber Killian" userId="ea848a03-b430-4346-baa8-4f3cd23d0007" providerId="ADAL" clId="{C6ED138F-14CF-41C8-BE38-23D5385ADC5A}" dt="2026-07-14T08:01:28.002" v="7952" actId="20577"/>
          <ac:graphicFrameMkLst>
            <pc:docMk/>
            <pc:sldMk cId="191243481" sldId="259"/>
            <ac:graphicFrameMk id="10" creationId="{065D4AC4-7957-AA62-C1A0-FE4F2CF00CA3}"/>
          </ac:graphicFrameMkLst>
        </pc:graphicFrameChg>
      </pc:sldChg>
      <pc:sldChg chg="modSp mod">
        <pc:chgData name="Amber Killian" userId="ea848a03-b430-4346-baa8-4f3cd23d0007" providerId="ADAL" clId="{C6ED138F-14CF-41C8-BE38-23D5385ADC5A}" dt="2026-07-10T09:14:11.514" v="7727"/>
        <pc:sldMkLst>
          <pc:docMk/>
          <pc:sldMk cId="3356791903" sldId="260"/>
        </pc:sldMkLst>
        <pc:graphicFrameChg chg="mod modGraphic">
          <ac:chgData name="Amber Killian" userId="ea848a03-b430-4346-baa8-4f3cd23d0007" providerId="ADAL" clId="{C6ED138F-14CF-41C8-BE38-23D5385ADC5A}" dt="2026-07-10T09:14:11.514" v="7727"/>
          <ac:graphicFrameMkLst>
            <pc:docMk/>
            <pc:sldMk cId="3356791903" sldId="260"/>
            <ac:graphicFrameMk id="5" creationId="{5A182FA8-E1AB-D63D-6ECD-2D907EE595F6}"/>
          </ac:graphicFrameMkLst>
        </pc:graphicFrameChg>
      </pc:sldChg>
      <pc:sldChg chg="modSp mod">
        <pc:chgData name="Amber Killian" userId="ea848a03-b430-4346-baa8-4f3cd23d0007" providerId="ADAL" clId="{C6ED138F-14CF-41C8-BE38-23D5385ADC5A}" dt="2026-07-14T08:02:07.720" v="8081" actId="20577"/>
        <pc:sldMkLst>
          <pc:docMk/>
          <pc:sldMk cId="2755977508" sldId="262"/>
        </pc:sldMkLst>
        <pc:graphicFrameChg chg="modGraphic">
          <ac:chgData name="Amber Killian" userId="ea848a03-b430-4346-baa8-4f3cd23d0007" providerId="ADAL" clId="{C6ED138F-14CF-41C8-BE38-23D5385ADC5A}" dt="2026-07-14T08:02:07.720" v="8081" actId="20577"/>
          <ac:graphicFrameMkLst>
            <pc:docMk/>
            <pc:sldMk cId="2755977508" sldId="262"/>
            <ac:graphicFrameMk id="5" creationId="{BB7A6755-CF87-7230-570A-7309BBAF653F}"/>
          </ac:graphicFrameMkLst>
        </pc:graphicFrameChg>
      </pc:sldChg>
      <pc:sldChg chg="modSp mod">
        <pc:chgData name="Amber Killian" userId="ea848a03-b430-4346-baa8-4f3cd23d0007" providerId="ADAL" clId="{C6ED138F-14CF-41C8-BE38-23D5385ADC5A}" dt="2026-07-10T09:13:07.465" v="7654" actId="20577"/>
        <pc:sldMkLst>
          <pc:docMk/>
          <pc:sldMk cId="2212214201" sldId="264"/>
        </pc:sldMkLst>
        <pc:graphicFrameChg chg="modGraphic">
          <ac:chgData name="Amber Killian" userId="ea848a03-b430-4346-baa8-4f3cd23d0007" providerId="ADAL" clId="{C6ED138F-14CF-41C8-BE38-23D5385ADC5A}" dt="2026-07-10T09:13:07.465" v="7654" actId="20577"/>
          <ac:graphicFrameMkLst>
            <pc:docMk/>
            <pc:sldMk cId="2212214201" sldId="264"/>
            <ac:graphicFrameMk id="5" creationId="{F9BDBC17-CD2E-90F4-A5E7-9D45B87765A4}"/>
          </ac:graphicFrameMkLst>
        </pc:graphicFrameChg>
      </pc:sldChg>
      <pc:sldChg chg="modSp mod ord">
        <pc:chgData name="Amber Killian" userId="ea848a03-b430-4346-baa8-4f3cd23d0007" providerId="ADAL" clId="{C6ED138F-14CF-41C8-BE38-23D5385ADC5A}" dt="2026-07-14T08:06:05.742" v="8270" actId="20577"/>
        <pc:sldMkLst>
          <pc:docMk/>
          <pc:sldMk cId="3120658537" sldId="270"/>
        </pc:sldMkLst>
        <pc:graphicFrameChg chg="mod modGraphic">
          <ac:chgData name="Amber Killian" userId="ea848a03-b430-4346-baa8-4f3cd23d0007" providerId="ADAL" clId="{C6ED138F-14CF-41C8-BE38-23D5385ADC5A}" dt="2026-07-14T08:06:05.742" v="8270" actId="20577"/>
          <ac:graphicFrameMkLst>
            <pc:docMk/>
            <pc:sldMk cId="3120658537" sldId="270"/>
            <ac:graphicFrameMk id="2" creationId="{F06D8B73-1069-A20D-8F57-8B1AA064904F}"/>
          </ac:graphicFrameMkLst>
        </pc:graphicFrameChg>
      </pc:sldChg>
      <pc:sldChg chg="addSp modSp mod">
        <pc:chgData name="Amber Killian" userId="ea848a03-b430-4346-baa8-4f3cd23d0007" providerId="ADAL" clId="{C6ED138F-14CF-41C8-BE38-23D5385ADC5A}" dt="2026-07-03T10:36:21.712" v="6889" actId="20577"/>
        <pc:sldMkLst>
          <pc:docMk/>
          <pc:sldMk cId="1720532140" sldId="274"/>
        </pc:sldMkLst>
        <pc:graphicFrameChg chg="mod modGraphic">
          <ac:chgData name="Amber Killian" userId="ea848a03-b430-4346-baa8-4f3cd23d0007" providerId="ADAL" clId="{C6ED138F-14CF-41C8-BE38-23D5385ADC5A}" dt="2026-07-03T10:36:21.712" v="6889" actId="20577"/>
          <ac:graphicFrameMkLst>
            <pc:docMk/>
            <pc:sldMk cId="1720532140" sldId="274"/>
            <ac:graphicFrameMk id="2" creationId="{6FC2DE98-3E8B-8664-0AF1-4BC465269E4A}"/>
          </ac:graphicFrameMkLst>
        </pc:graphicFrameChg>
      </pc:sldChg>
      <pc:sldChg chg="modSp mod ord">
        <pc:chgData name="Amber Killian" userId="ea848a03-b430-4346-baa8-4f3cd23d0007" providerId="ADAL" clId="{C6ED138F-14CF-41C8-BE38-23D5385ADC5A}" dt="2026-07-03T10:18:07.231" v="5096" actId="20577"/>
        <pc:sldMkLst>
          <pc:docMk/>
          <pc:sldMk cId="2536211415" sldId="275"/>
        </pc:sldMkLst>
        <pc:graphicFrameChg chg="mod modGraphic">
          <ac:chgData name="Amber Killian" userId="ea848a03-b430-4346-baa8-4f3cd23d0007" providerId="ADAL" clId="{C6ED138F-14CF-41C8-BE38-23D5385ADC5A}" dt="2026-07-03T10:18:07.231" v="5096" actId="20577"/>
          <ac:graphicFrameMkLst>
            <pc:docMk/>
            <pc:sldMk cId="2536211415" sldId="275"/>
            <ac:graphicFrameMk id="2" creationId="{EB5C837B-7071-41C7-EAE1-2ED2A10D5D17}"/>
          </ac:graphicFrameMkLst>
        </pc:graphicFrameChg>
      </pc:sldChg>
      <pc:sldChg chg="modSp mod ord">
        <pc:chgData name="Amber Killian" userId="ea848a03-b430-4346-baa8-4f3cd23d0007" providerId="ADAL" clId="{C6ED138F-14CF-41C8-BE38-23D5385ADC5A}" dt="2026-07-14T07:51:10.984" v="7951" actId="20577"/>
        <pc:sldMkLst>
          <pc:docMk/>
          <pc:sldMk cId="2883864405" sldId="276"/>
        </pc:sldMkLst>
        <pc:graphicFrameChg chg="mod modGraphic">
          <ac:chgData name="Amber Killian" userId="ea848a03-b430-4346-baa8-4f3cd23d0007" providerId="ADAL" clId="{C6ED138F-14CF-41C8-BE38-23D5385ADC5A}" dt="2026-07-14T07:51:10.984" v="7951" actId="20577"/>
          <ac:graphicFrameMkLst>
            <pc:docMk/>
            <pc:sldMk cId="2883864405" sldId="276"/>
            <ac:graphicFrameMk id="2" creationId="{0C43063D-4996-8F50-39D2-9B3391C83F21}"/>
          </ac:graphicFrameMkLst>
        </pc:graphicFrameChg>
      </pc:sldChg>
      <pc:sldChg chg="modSp mod">
        <pc:chgData name="Amber Killian" userId="ea848a03-b430-4346-baa8-4f3cd23d0007" providerId="ADAL" clId="{C6ED138F-14CF-41C8-BE38-23D5385ADC5A}" dt="2026-07-14T08:05:43.851" v="8269" actId="20577"/>
        <pc:sldMkLst>
          <pc:docMk/>
          <pc:sldMk cId="2920400790" sldId="277"/>
        </pc:sldMkLst>
        <pc:graphicFrameChg chg="mod modGraphic">
          <ac:chgData name="Amber Killian" userId="ea848a03-b430-4346-baa8-4f3cd23d0007" providerId="ADAL" clId="{C6ED138F-14CF-41C8-BE38-23D5385ADC5A}" dt="2026-07-14T08:05:43.851" v="8269" actId="20577"/>
          <ac:graphicFrameMkLst>
            <pc:docMk/>
            <pc:sldMk cId="2920400790" sldId="277"/>
            <ac:graphicFrameMk id="2" creationId="{3E931EEE-F173-2C9E-A785-A1E6D92FD218}"/>
          </ac:graphicFrameMkLst>
        </pc:graphicFrameChg>
      </pc:sldChg>
      <pc:sldChg chg="modSp add mod">
        <pc:chgData name="Amber Killian" userId="ea848a03-b430-4346-baa8-4f3cd23d0007" providerId="ADAL" clId="{C6ED138F-14CF-41C8-BE38-23D5385ADC5A}" dt="2026-07-06T10:07:50.110" v="7191" actId="20577"/>
        <pc:sldMkLst>
          <pc:docMk/>
          <pc:sldMk cId="349075625" sldId="278"/>
        </pc:sldMkLst>
        <pc:graphicFrameChg chg="modGraphic">
          <ac:chgData name="Amber Killian" userId="ea848a03-b430-4346-baa8-4f3cd23d0007" providerId="ADAL" clId="{C6ED138F-14CF-41C8-BE38-23D5385ADC5A}" dt="2026-07-06T10:07:50.110" v="7191" actId="20577"/>
          <ac:graphicFrameMkLst>
            <pc:docMk/>
            <pc:sldMk cId="349075625" sldId="278"/>
            <ac:graphicFrameMk id="2" creationId="{549AA63A-91B8-8AA2-98D2-4E739A919B70}"/>
          </ac:graphicFrameMkLst>
        </pc:graphicFrameChg>
      </pc:sldChg>
    </pc:docChg>
  </pc:docChgLst>
  <pc:docChgLst>
    <pc:chgData name="Amber Killian" userId="ea848a03-b430-4346-baa8-4f3cd23d0007" providerId="ADAL" clId="{E98E765A-335D-4EB1-B801-FFC87996F99F}"/>
    <pc:docChg chg="custSel modSld">
      <pc:chgData name="Amber Killian" userId="ea848a03-b430-4346-baa8-4f3cd23d0007" providerId="ADAL" clId="{E98E765A-335D-4EB1-B801-FFC87996F99F}" dt="2026-07-14T12:18:44.377" v="479" actId="2164"/>
      <pc:docMkLst>
        <pc:docMk/>
      </pc:docMkLst>
      <pc:sldChg chg="modSp mod">
        <pc:chgData name="Amber Killian" userId="ea848a03-b430-4346-baa8-4f3cd23d0007" providerId="ADAL" clId="{E98E765A-335D-4EB1-B801-FFC87996F99F}" dt="2026-07-14T12:05:21.557" v="1" actId="20577"/>
        <pc:sldMkLst>
          <pc:docMk/>
          <pc:sldMk cId="3356791903" sldId="260"/>
        </pc:sldMkLst>
        <pc:graphicFrameChg chg="modGraphic">
          <ac:chgData name="Amber Killian" userId="ea848a03-b430-4346-baa8-4f3cd23d0007" providerId="ADAL" clId="{E98E765A-335D-4EB1-B801-FFC87996F99F}" dt="2026-07-14T12:05:21.557" v="1" actId="20577"/>
          <ac:graphicFrameMkLst>
            <pc:docMk/>
            <pc:sldMk cId="3356791903" sldId="260"/>
            <ac:graphicFrameMk id="5" creationId="{5A182FA8-E1AB-D63D-6ECD-2D907EE595F6}"/>
          </ac:graphicFrameMkLst>
        </pc:graphicFrameChg>
      </pc:sldChg>
      <pc:sldChg chg="modSp mod">
        <pc:chgData name="Amber Killian" userId="ea848a03-b430-4346-baa8-4f3cd23d0007" providerId="ADAL" clId="{E98E765A-335D-4EB1-B801-FFC87996F99F}" dt="2026-07-14T12:07:49.408" v="21" actId="20577"/>
        <pc:sldMkLst>
          <pc:docMk/>
          <pc:sldMk cId="3120658537" sldId="270"/>
        </pc:sldMkLst>
        <pc:graphicFrameChg chg="modGraphic">
          <ac:chgData name="Amber Killian" userId="ea848a03-b430-4346-baa8-4f3cd23d0007" providerId="ADAL" clId="{E98E765A-335D-4EB1-B801-FFC87996F99F}" dt="2026-07-14T12:07:49.408" v="21" actId="20577"/>
          <ac:graphicFrameMkLst>
            <pc:docMk/>
            <pc:sldMk cId="3120658537" sldId="270"/>
            <ac:graphicFrameMk id="2" creationId="{F06D8B73-1069-A20D-8F57-8B1AA064904F}"/>
          </ac:graphicFrameMkLst>
        </pc:graphicFrameChg>
      </pc:sldChg>
      <pc:sldChg chg="modSp mod">
        <pc:chgData name="Amber Killian" userId="ea848a03-b430-4346-baa8-4f3cd23d0007" providerId="ADAL" clId="{E98E765A-335D-4EB1-B801-FFC87996F99F}" dt="2026-07-14T12:16:30.248" v="467" actId="2164"/>
        <pc:sldMkLst>
          <pc:docMk/>
          <pc:sldMk cId="1720532140" sldId="274"/>
        </pc:sldMkLst>
        <pc:graphicFrameChg chg="mod modGraphic">
          <ac:chgData name="Amber Killian" userId="ea848a03-b430-4346-baa8-4f3cd23d0007" providerId="ADAL" clId="{E98E765A-335D-4EB1-B801-FFC87996F99F}" dt="2026-07-14T12:16:30.248" v="467" actId="2164"/>
          <ac:graphicFrameMkLst>
            <pc:docMk/>
            <pc:sldMk cId="1720532140" sldId="274"/>
            <ac:graphicFrameMk id="2" creationId="{6FC2DE98-3E8B-8664-0AF1-4BC465269E4A}"/>
          </ac:graphicFrameMkLst>
        </pc:graphicFrameChg>
      </pc:sldChg>
      <pc:sldChg chg="modSp mod">
        <pc:chgData name="Amber Killian" userId="ea848a03-b430-4346-baa8-4f3cd23d0007" providerId="ADAL" clId="{E98E765A-335D-4EB1-B801-FFC87996F99F}" dt="2026-07-14T12:14:46.704" v="382" actId="255"/>
        <pc:sldMkLst>
          <pc:docMk/>
          <pc:sldMk cId="2920400790" sldId="277"/>
        </pc:sldMkLst>
        <pc:graphicFrameChg chg="mod modGraphic">
          <ac:chgData name="Amber Killian" userId="ea848a03-b430-4346-baa8-4f3cd23d0007" providerId="ADAL" clId="{E98E765A-335D-4EB1-B801-FFC87996F99F}" dt="2026-07-14T12:14:46.704" v="382" actId="255"/>
          <ac:graphicFrameMkLst>
            <pc:docMk/>
            <pc:sldMk cId="2920400790" sldId="277"/>
            <ac:graphicFrameMk id="2" creationId="{3E931EEE-F173-2C9E-A785-A1E6D92FD218}"/>
          </ac:graphicFrameMkLst>
        </pc:graphicFrameChg>
      </pc:sldChg>
      <pc:sldChg chg="modSp mod">
        <pc:chgData name="Amber Killian" userId="ea848a03-b430-4346-baa8-4f3cd23d0007" providerId="ADAL" clId="{E98E765A-335D-4EB1-B801-FFC87996F99F}" dt="2026-07-14T12:18:44.377" v="479" actId="2164"/>
        <pc:sldMkLst>
          <pc:docMk/>
          <pc:sldMk cId="349075625" sldId="278"/>
        </pc:sldMkLst>
        <pc:graphicFrameChg chg="mod modGraphic">
          <ac:chgData name="Amber Killian" userId="ea848a03-b430-4346-baa8-4f3cd23d0007" providerId="ADAL" clId="{E98E765A-335D-4EB1-B801-FFC87996F99F}" dt="2026-07-14T12:18:44.377" v="479" actId="2164"/>
          <ac:graphicFrameMkLst>
            <pc:docMk/>
            <pc:sldMk cId="349075625" sldId="278"/>
            <ac:graphicFrameMk id="2" creationId="{549AA63A-91B8-8AA2-98D2-4E739A919B70}"/>
          </ac:graphicFrameMkLst>
        </pc:graphicFrameChg>
      </pc:sldChg>
    </pc:docChg>
  </pc:docChgLst>
  <pc:docChgLst>
    <pc:chgData name="Amber Killian" userId="S::akillian@romanway.herts.sch.uk::ea848a03-b430-4346-baa8-4f3cd23d0007" providerId="AD" clId="Web-{12266AE5-CA2E-97D8-9406-0BBF9277C682}"/>
    <pc:docChg chg="modSld">
      <pc:chgData name="Amber Killian" userId="S::akillian@romanway.herts.sch.uk::ea848a03-b430-4346-baa8-4f3cd23d0007" providerId="AD" clId="Web-{12266AE5-CA2E-97D8-9406-0BBF9277C682}" dt="2026-07-06T10:44:34.791" v="567"/>
      <pc:docMkLst>
        <pc:docMk/>
      </pc:docMkLst>
      <pc:sldChg chg="modSp">
        <pc:chgData name="Amber Killian" userId="S::akillian@romanway.herts.sch.uk::ea848a03-b430-4346-baa8-4f3cd23d0007" providerId="AD" clId="Web-{12266AE5-CA2E-97D8-9406-0BBF9277C682}" dt="2026-07-06T10:42:36.944" v="317"/>
        <pc:sldMkLst>
          <pc:docMk/>
          <pc:sldMk cId="191243481" sldId="259"/>
        </pc:sldMkLst>
        <pc:graphicFrameChg chg="mod modGraphic">
          <ac:chgData name="Amber Killian" userId="S::akillian@romanway.herts.sch.uk::ea848a03-b430-4346-baa8-4f3cd23d0007" providerId="AD" clId="Web-{12266AE5-CA2E-97D8-9406-0BBF9277C682}" dt="2026-07-06T10:42:36.944" v="317"/>
          <ac:graphicFrameMkLst>
            <pc:docMk/>
            <pc:sldMk cId="191243481" sldId="259"/>
            <ac:graphicFrameMk id="10" creationId="{065D4AC4-7957-AA62-C1A0-FE4F2CF00CA3}"/>
          </ac:graphicFrameMkLst>
        </pc:graphicFrameChg>
      </pc:sldChg>
      <pc:sldChg chg="modSp">
        <pc:chgData name="Amber Killian" userId="S::akillian@romanway.herts.sch.uk::ea848a03-b430-4346-baa8-4f3cd23d0007" providerId="AD" clId="Web-{12266AE5-CA2E-97D8-9406-0BBF9277C682}" dt="2026-07-06T10:43:16.414" v="345"/>
        <pc:sldMkLst>
          <pc:docMk/>
          <pc:sldMk cId="3356791903" sldId="260"/>
        </pc:sldMkLst>
        <pc:graphicFrameChg chg="mod modGraphic">
          <ac:chgData name="Amber Killian" userId="S::akillian@romanway.herts.sch.uk::ea848a03-b430-4346-baa8-4f3cd23d0007" providerId="AD" clId="Web-{12266AE5-CA2E-97D8-9406-0BBF9277C682}" dt="2026-07-06T10:43:16.414" v="345"/>
          <ac:graphicFrameMkLst>
            <pc:docMk/>
            <pc:sldMk cId="3356791903" sldId="260"/>
            <ac:graphicFrameMk id="5" creationId="{5A182FA8-E1AB-D63D-6ECD-2D907EE595F6}"/>
          </ac:graphicFrameMkLst>
        </pc:graphicFrameChg>
      </pc:sldChg>
      <pc:sldChg chg="modSp">
        <pc:chgData name="Amber Killian" userId="S::akillian@romanway.herts.sch.uk::ea848a03-b430-4346-baa8-4f3cd23d0007" providerId="AD" clId="Web-{12266AE5-CA2E-97D8-9406-0BBF9277C682}" dt="2026-07-06T10:40:17.285" v="11"/>
        <pc:sldMkLst>
          <pc:docMk/>
          <pc:sldMk cId="2755977508" sldId="262"/>
        </pc:sldMkLst>
        <pc:graphicFrameChg chg="mod modGraphic">
          <ac:chgData name="Amber Killian" userId="S::akillian@romanway.herts.sch.uk::ea848a03-b430-4346-baa8-4f3cd23d0007" providerId="AD" clId="Web-{12266AE5-CA2E-97D8-9406-0BBF9277C682}" dt="2026-07-06T10:40:17.285" v="11"/>
          <ac:graphicFrameMkLst>
            <pc:docMk/>
            <pc:sldMk cId="2755977508" sldId="262"/>
            <ac:graphicFrameMk id="5" creationId="{BB7A6755-CF87-7230-570A-7309BBAF653F}"/>
          </ac:graphicFrameMkLst>
        </pc:graphicFrameChg>
      </pc:sldChg>
      <pc:sldChg chg="modSp">
        <pc:chgData name="Amber Killian" userId="S::akillian@romanway.herts.sch.uk::ea848a03-b430-4346-baa8-4f3cd23d0007" providerId="AD" clId="Web-{12266AE5-CA2E-97D8-9406-0BBF9277C682}" dt="2026-07-06T10:41:18.833" v="193"/>
        <pc:sldMkLst>
          <pc:docMk/>
          <pc:sldMk cId="2212214201" sldId="264"/>
        </pc:sldMkLst>
        <pc:graphicFrameChg chg="mod modGraphic">
          <ac:chgData name="Amber Killian" userId="S::akillian@romanway.herts.sch.uk::ea848a03-b430-4346-baa8-4f3cd23d0007" providerId="AD" clId="Web-{12266AE5-CA2E-97D8-9406-0BBF9277C682}" dt="2026-07-06T10:41:18.833" v="193"/>
          <ac:graphicFrameMkLst>
            <pc:docMk/>
            <pc:sldMk cId="2212214201" sldId="264"/>
            <ac:graphicFrameMk id="5" creationId="{F9BDBC17-CD2E-90F4-A5E7-9D45B87765A4}"/>
          </ac:graphicFrameMkLst>
        </pc:graphicFrameChg>
      </pc:sldChg>
      <pc:sldChg chg="modSp">
        <pc:chgData name="Amber Killian" userId="S::akillian@romanway.herts.sch.uk::ea848a03-b430-4346-baa8-4f3cd23d0007" providerId="AD" clId="Web-{12266AE5-CA2E-97D8-9406-0BBF9277C682}" dt="2026-07-06T10:44:22.697" v="563"/>
        <pc:sldMkLst>
          <pc:docMk/>
          <pc:sldMk cId="2883864405" sldId="276"/>
        </pc:sldMkLst>
        <pc:graphicFrameChg chg="mod modGraphic">
          <ac:chgData name="Amber Killian" userId="S::akillian@romanway.herts.sch.uk::ea848a03-b430-4346-baa8-4f3cd23d0007" providerId="AD" clId="Web-{12266AE5-CA2E-97D8-9406-0BBF9277C682}" dt="2026-07-06T10:44:22.697" v="563"/>
          <ac:graphicFrameMkLst>
            <pc:docMk/>
            <pc:sldMk cId="2883864405" sldId="276"/>
            <ac:graphicFrameMk id="2" creationId="{0C43063D-4996-8F50-39D2-9B3391C83F21}"/>
          </ac:graphicFrameMkLst>
        </pc:graphicFrameChg>
      </pc:sldChg>
      <pc:sldChg chg="modSp">
        <pc:chgData name="Amber Killian" userId="S::akillian@romanway.herts.sch.uk::ea848a03-b430-4346-baa8-4f3cd23d0007" providerId="AD" clId="Web-{12266AE5-CA2E-97D8-9406-0BBF9277C682}" dt="2026-07-06T10:44:34.791" v="567"/>
        <pc:sldMkLst>
          <pc:docMk/>
          <pc:sldMk cId="2920400790" sldId="277"/>
        </pc:sldMkLst>
        <pc:graphicFrameChg chg="mod modGraphic">
          <ac:chgData name="Amber Killian" userId="S::akillian@romanway.herts.sch.uk::ea848a03-b430-4346-baa8-4f3cd23d0007" providerId="AD" clId="Web-{12266AE5-CA2E-97D8-9406-0BBF9277C682}" dt="2026-07-06T10:44:34.791" v="567"/>
          <ac:graphicFrameMkLst>
            <pc:docMk/>
            <pc:sldMk cId="2920400790" sldId="277"/>
            <ac:graphicFrameMk id="2" creationId="{3E931EEE-F173-2C9E-A785-A1E6D92FD218}"/>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7/14/2026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682086190"/>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All children from EYFS – Year 4 had the opportunity to take part in weekly swimming lessons with an experienced, qualified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More opportunity for SEND children to participate in non-statutory swimming lessons.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Pool not large enough to enable swimming of 25 </a:t>
                      </a:r>
                      <a:r>
                        <a:rPr lang="en-US" sz="700" dirty="0" err="1">
                          <a:latin typeface="Calibri" panose="020F0502020204030204" pitchFamily="34" charset="0"/>
                          <a:cs typeface="Calibri" panose="020F0502020204030204" pitchFamily="34" charset="0"/>
                        </a:rPr>
                        <a:t>metres</a:t>
                      </a:r>
                      <a:r>
                        <a:rPr lang="en-US" sz="700" dirty="0">
                          <a:latin typeface="Calibri" panose="020F0502020204030204" pitchFamily="34" charset="0"/>
                          <a:cs typeface="Calibri" panose="020F0502020204030204" pitchFamily="34" charset="0"/>
                        </a:rPr>
                        <a: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Children developed confidence in the water and </a:t>
                      </a:r>
                      <a:r>
                        <a:rPr lang="en-US" sz="700">
                          <a:latin typeface="Calibri"/>
                          <a:cs typeface="Calibri"/>
                        </a:rPr>
                        <a:t>explored some different strokes.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a:cs typeface="Calibri"/>
                        </a:rPr>
                        <a:t>Pool not large enough to enable full range of strokes to be used effectively.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Children more confident in the water.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Aware of signs to follow when swimming in open water.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a:cs typeface="Calibri"/>
                        </a:rPr>
                        <a: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339248251"/>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Well established, sequential PE curriculum using </a:t>
                      </a:r>
                      <a:r>
                        <a:rPr lang="en-US" sz="700" b="1" dirty="0">
                          <a:latin typeface="Calibri" panose="020F0502020204030204" pitchFamily="34" charset="0"/>
                          <a:cs typeface="Calibri" panose="020F0502020204030204" pitchFamily="34" charset="0"/>
                        </a:rPr>
                        <a:t>Get Set 4 Education</a:t>
                      </a:r>
                      <a:r>
                        <a:rPr lang="en-US" sz="700" b="0" dirty="0">
                          <a:latin typeface="Calibri" panose="020F0502020204030204" pitchFamily="34" charset="0"/>
                          <a:cs typeface="Calibri" panose="020F0502020204030204" pitchFamily="34" charset="0"/>
                        </a:rPr>
                        <a:t>.</a:t>
                      </a:r>
                      <a:endParaRPr lang="en-US" sz="700" b="1"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latin typeface="Calibri" panose="020F0502020204030204" pitchFamily="34" charset="0"/>
                          <a:cs typeface="Calibri" panose="020F0502020204030204" pitchFamily="34" charset="0"/>
                        </a:rPr>
                        <a:t>Teachers feel confident in delivering PE lessons from </a:t>
                      </a:r>
                      <a:r>
                        <a:rPr lang="en-US" sz="700" b="1" dirty="0">
                          <a:latin typeface="Calibri" panose="020F0502020204030204" pitchFamily="34" charset="0"/>
                          <a:cs typeface="Calibri" panose="020F0502020204030204" pitchFamily="34" charset="0"/>
                        </a:rPr>
                        <a:t>Get Set 4 PE</a:t>
                      </a:r>
                      <a:r>
                        <a:rPr lang="en-US" sz="700" b="0" dirty="0">
                          <a:latin typeface="Calibri" panose="020F0502020204030204" pitchFamily="34" charset="0"/>
                          <a:cs typeface="Calibri" panose="020F0502020204030204" pitchFamily="34" charset="0"/>
                        </a:rPr>
                        <a:t>.</a:t>
                      </a:r>
                      <a:endParaRPr lang="en-US" sz="700" b="1"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latin typeface="Calibri" panose="020F0502020204030204" pitchFamily="34" charset="0"/>
                          <a:cs typeface="Calibri" panose="020F0502020204030204" pitchFamily="34" charset="0"/>
                        </a:rPr>
                        <a:t>PE CPD updates / briefs delivered in staff meetings by subject lead.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latin typeface="Calibri" panose="020F0502020204030204" pitchFamily="34" charset="0"/>
                          <a:cs typeface="Calibri" panose="020F0502020204030204" pitchFamily="34" charset="0"/>
                        </a:rPr>
                        <a:t>Subject lead time used for CPD and monitoring lessons.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latin typeface="Calibri" panose="020F0502020204030204" pitchFamily="34" charset="0"/>
                          <a:cs typeface="Calibri" panose="020F0502020204030204" pitchFamily="34" charset="0"/>
                        </a:rPr>
                        <a:t>Termly lesson drop ins by subject lead to identify any CPD needs / areas for development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b="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Invest in external training that delivers </a:t>
                      </a:r>
                      <a:r>
                        <a:rPr lang="en-US" sz="700">
                          <a:latin typeface="Calibri"/>
                          <a:cs typeface="Calibri"/>
                        </a:rPr>
                        <a:t>gymnastics specific CPD.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Subject lead delivered Sports Leader training, which involved teaching games to the selected Y4 children to deliver during lunch play.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New equipment purchased to encourage active play during morning and lunch time play.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TAs struggled to take time to support and engage children in the games due to dealing with first aid or </a:t>
                      </a:r>
                      <a:r>
                        <a:rPr lang="en-US" sz="700" dirty="0" err="1">
                          <a:latin typeface="Calibri" panose="020F0502020204030204" pitchFamily="34" charset="0"/>
                          <a:cs typeface="Calibri" panose="020F0502020204030204" pitchFamily="34" charset="0"/>
                        </a:rPr>
                        <a:t>behaviour</a:t>
                      </a:r>
                      <a:r>
                        <a:rPr lang="en-US" sz="700" dirty="0">
                          <a:latin typeface="Calibri" panose="020F0502020204030204" pitchFamily="34" charset="0"/>
                          <a:cs typeface="Calibri" panose="020F0502020204030204" pitchFamily="34" charset="0"/>
                        </a:rPr>
                        <a:t> incidents – less reliance on MSAs / TAs facilitating activities (sports leaders to lead).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00770881"/>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a:cs typeface="Calibri"/>
                        </a:rPr>
                        <a:t>Subject lead </a:t>
                      </a:r>
                      <a:r>
                        <a:rPr lang="en-US" sz="700" dirty="0" err="1">
                          <a:latin typeface="Calibri"/>
                          <a:cs typeface="Calibri"/>
                        </a:rPr>
                        <a:t>organised</a:t>
                      </a:r>
                      <a:r>
                        <a:rPr lang="en-US" sz="700" dirty="0">
                          <a:latin typeface="Calibri"/>
                          <a:cs typeface="Calibri"/>
                        </a:rPr>
                        <a:t> various sports workshops throughout the year (dance, skipping, skateboard / scooter, martial arts).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Improvement in after school sports club </a:t>
                      </a:r>
                      <a:r>
                        <a:rPr lang="en-US" sz="700">
                          <a:latin typeface="Calibri"/>
                          <a:cs typeface="Calibri"/>
                        </a:rPr>
                        <a:t>provision – only 1 external sports club running and uptake low in summer term.</a:t>
                      </a:r>
                      <a:endParaRPr lang="en-US" sz="700" dirty="0">
                        <a:latin typeface="Calibri"/>
                        <a:cs typeface="Calibri"/>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Broad and sequential curriculum mapped out using </a:t>
                      </a:r>
                      <a:r>
                        <a:rPr lang="en-US" sz="700" b="1" dirty="0">
                          <a:latin typeface="Calibri" panose="020F0502020204030204" pitchFamily="34" charset="0"/>
                          <a:cs typeface="Calibri" panose="020F0502020204030204" pitchFamily="34" charset="0"/>
                        </a:rPr>
                        <a:t>Get Set 4 PE</a:t>
                      </a:r>
                      <a:r>
                        <a:rPr lang="en-US" sz="700" b="0" dirty="0">
                          <a:latin typeface="Calibri" panose="020F0502020204030204" pitchFamily="34" charset="0"/>
                          <a:cs typeface="Calibri" panose="020F0502020204030204" pitchFamily="34" charset="0"/>
                        </a:rPr>
                        <a: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latin typeface="Calibri" panose="020F0502020204030204" pitchFamily="34" charset="0"/>
                          <a:cs typeface="Calibri" panose="020F0502020204030204" pitchFamily="34" charset="0"/>
                        </a:rPr>
                        <a:t>A range of physical activities offered at lunch play (basketball, skipping, hockey) led by Y4 sports leaders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a:cs typeface="Calibri"/>
                        </a:rPr>
                        <a:t>Variety of sports could be offered, </a:t>
                      </a:r>
                      <a:r>
                        <a:rPr lang="en-US" sz="700" dirty="0" err="1">
                          <a:latin typeface="Calibri"/>
                          <a:cs typeface="Calibri"/>
                        </a:rPr>
                        <a:t>utilising</a:t>
                      </a:r>
                      <a:r>
                        <a:rPr lang="en-US" sz="700" dirty="0">
                          <a:latin typeface="Calibri"/>
                          <a:cs typeface="Calibri"/>
                        </a:rPr>
                        <a:t> current equipment e.g., bowls, new age curling.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a:cs typeface="Calibri"/>
                        </a:rPr>
                        <a:t>Successful school sports day, where most children were engaged and enjoyed the experience and got the opportunity to represent their team </a:t>
                      </a:r>
                      <a:r>
                        <a:rPr lang="en-US" sz="700" dirty="0" err="1">
                          <a:latin typeface="Calibri"/>
                          <a:cs typeface="Calibri"/>
                        </a:rPr>
                        <a:t>colour</a:t>
                      </a:r>
                      <a:r>
                        <a:rPr lang="en-US" sz="700" dirty="0">
                          <a:latin typeface="Calibri"/>
                          <a:cs typeface="Calibri"/>
                        </a:rPr>
                        <a:t> in a number of events.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Many of the events were held at schools which were difficult to travel to and therefore opportunities for taking part in competition were missed.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817212982"/>
              </p:ext>
            </p:extLst>
          </p:nvPr>
        </p:nvGraphicFramePr>
        <p:xfrm>
          <a:off x="315269" y="2272972"/>
          <a:ext cx="5530128" cy="18874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All children from EYFS – Year 4 had the opportunity to take part in weekly swimming lessons with an experienced, qualified swimming teacher.</a:t>
                      </a:r>
                    </a:p>
                    <a:p>
                      <a:r>
                        <a:rPr lang="en-US" sz="700" dirty="0">
                          <a:latin typeface="Calibri" panose="020F0502020204030204" pitchFamily="34" charset="0"/>
                          <a:cs typeface="Calibri" panose="020F0502020204030204" pitchFamily="34" charset="0"/>
                        </a:rPr>
                        <a:t>1:1 SEND swimming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Pool not large enough to enable swimming of 25 </a:t>
                      </a:r>
                      <a:r>
                        <a:rPr lang="en-US" sz="700" dirty="0" err="1">
                          <a:latin typeface="Calibri" panose="020F0502020204030204" pitchFamily="34" charset="0"/>
                          <a:cs typeface="Calibri" panose="020F0502020204030204" pitchFamily="34" charset="0"/>
                        </a:rPr>
                        <a:t>metres</a:t>
                      </a:r>
                      <a:r>
                        <a:rPr lang="en-US" sz="700" dirty="0">
                          <a:latin typeface="Calibri" panose="020F0502020204030204" pitchFamily="34" charset="0"/>
                          <a:cs typeface="Calibri" panose="020F0502020204030204" pitchFamily="34" charset="0"/>
                        </a:rPr>
                        <a: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From their starting points, most children became more confident and were starting to and secure using a range of strokes.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Children more confident in the water.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Aware of signs to follow when swimming in open water.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2531670760"/>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00000"/>
                        </a:lnSpc>
                      </a:pPr>
                      <a:r>
                        <a:rPr lang="en-US" sz="600" i="0" dirty="0">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p>
                      <a:pPr>
                        <a:lnSpc>
                          <a:spcPct val="124000"/>
                        </a:lnSpc>
                      </a:pPr>
                      <a:endParaRPr lang="en-US" sz="600" i="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Allocate subject lead time in staff meetings to deliver CPD / PE updates.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Allocate and cover subject lead time for training supporting the training of Y4 sports leaders.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Cover subject lea time to observe play times and engage with CPD for Tas.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feeling confident to deliver lessons following </a:t>
                      </a:r>
                      <a:r>
                        <a:rPr lang="en-US" sz="600" b="1" dirty="0">
                          <a:solidFill>
                            <a:schemeClr val="tx1"/>
                          </a:solidFill>
                          <a:latin typeface="Calibri" panose="020F0502020204030204" pitchFamily="34" charset="0"/>
                          <a:cs typeface="Calibri" panose="020F0502020204030204" pitchFamily="34" charset="0"/>
                        </a:rPr>
                        <a:t>Get Set 4 Education</a:t>
                      </a:r>
                      <a:r>
                        <a:rPr lang="en-US" sz="600" b="0" dirty="0">
                          <a:solidFill>
                            <a:schemeClr val="tx1"/>
                          </a:solidFill>
                          <a:latin typeface="Calibri" panose="020F0502020204030204" pitchFamily="34" charset="0"/>
                          <a:cs typeface="Calibri" panose="020F0502020204030204" pitchFamily="34" charset="0"/>
                        </a:rPr>
                        <a:t> scheme of learning</a:t>
                      </a:r>
                      <a:r>
                        <a:rPr lang="en-US" sz="600" dirty="0">
                          <a:solidFill>
                            <a:schemeClr val="tx1"/>
                          </a:solidFill>
                          <a:latin typeface="Calibri" panose="020F0502020204030204" pitchFamily="34" charset="0"/>
                          <a:cs typeface="Calibri" panose="020F0502020204030204" pitchFamily="34" charset="0"/>
                        </a:rPr>
                        <a: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Y4 sports leaders confidently and successfully leading activities to encourage active play.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TAs and MSAs confident in how to support Y4 sports leaders.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Termly staff surveys have shown teachers feel confident in delivered lessons following </a:t>
                      </a:r>
                      <a:r>
                        <a:rPr lang="en-US" sz="600" b="1" dirty="0">
                          <a:solidFill>
                            <a:schemeClr val="tx1"/>
                          </a:solidFill>
                          <a:latin typeface="Calibri" panose="020F0502020204030204" pitchFamily="34" charset="0"/>
                          <a:cs typeface="Calibri" panose="020F0502020204030204" pitchFamily="34" charset="0"/>
                        </a:rPr>
                        <a:t>Get Set 4 Education</a:t>
                      </a:r>
                      <a:r>
                        <a:rPr lang="en-US" sz="600" b="0" dirty="0">
                          <a:solidFill>
                            <a:schemeClr val="tx1"/>
                          </a:solidFill>
                          <a:latin typeface="Calibri" panose="020F0502020204030204" pitchFamily="34" charset="0"/>
                          <a:cs typeface="Calibri" panose="020F0502020204030204" pitchFamily="34" charset="0"/>
                        </a:rPr>
                        <a:t> and like the range of units offered.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3421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teaching is strong and teachers are embedding the curriculum.</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TAs and MSAs</a:t>
                      </a: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Continued CPD for staff.</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Continued subscription to </a:t>
                      </a:r>
                      <a:r>
                        <a:rPr lang="en-US" sz="600" b="1" dirty="0">
                          <a:solidFill>
                            <a:schemeClr val="tx1"/>
                          </a:solidFill>
                          <a:latin typeface="Calibri" panose="020F0502020204030204" pitchFamily="34" charset="0"/>
                          <a:cs typeface="Calibri" panose="020F0502020204030204" pitchFamily="34" charset="0"/>
                        </a:rPr>
                        <a:t>Get Set 4 Education</a:t>
                      </a:r>
                      <a:r>
                        <a:rPr lang="en-US" sz="600" b="0" dirty="0">
                          <a:solidFill>
                            <a:schemeClr val="tx1"/>
                          </a:solidFill>
                          <a:latin typeface="Calibri" panose="020F0502020204030204" pitchFamily="34" charset="0"/>
                          <a:cs typeface="Calibri" panose="020F0502020204030204" pitchFamily="34" charset="0"/>
                        </a:rPr>
                        <a:t> for the PE curriculum.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Termly staff surveys have shown teachers feel confident in delivered lessons following </a:t>
                      </a:r>
                      <a:r>
                        <a:rPr lang="en-US" sz="600" b="1" dirty="0">
                          <a:solidFill>
                            <a:schemeClr val="tx1"/>
                          </a:solidFill>
                          <a:latin typeface="Calibri" panose="020F0502020204030204" pitchFamily="34" charset="0"/>
                          <a:cs typeface="Calibri" panose="020F0502020204030204" pitchFamily="34" charset="0"/>
                        </a:rPr>
                        <a:t>Get Set 4 Education</a:t>
                      </a:r>
                      <a:r>
                        <a:rPr lang="en-US" sz="600" b="0" dirty="0">
                          <a:solidFill>
                            <a:schemeClr val="tx1"/>
                          </a:solidFill>
                          <a:latin typeface="Calibri" panose="020F0502020204030204" pitchFamily="34" charset="0"/>
                          <a:cs typeface="Calibri" panose="020F0502020204030204" pitchFamily="34" charset="0"/>
                        </a:rPr>
                        <a:t> and like the range of units offered.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Calibri" panose="020F0502020204030204" pitchFamily="34" charset="0"/>
                          <a:cs typeface="Calibri" panose="020F0502020204030204" pitchFamily="34" charset="0"/>
                        </a:rPr>
                        <a:t>Teachers enjoy teaching PE.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£1500</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Swimming CPD: 2000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76980729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latin typeface="Calibri" panose="020F0502020204030204" pitchFamily="34" charset="0"/>
                          <a:cs typeface="Calibri" panose="020F0502020204030204" pitchFamily="34" charset="0"/>
                        </a:rPr>
                        <a:t>Increasing engagement of all pupils in regular physical activity and sporting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1" dirty="0">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 by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Developing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sports leaders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Invest in range of equipment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600" b="0" i="0" dirty="0">
                          <a:effectLst/>
                          <a:latin typeface="Calibri" panose="020F0502020204030204" pitchFamily="34" charset="0"/>
                          <a:ea typeface="Calibri" panose="020F0502020204030204" pitchFamily="34" charset="0"/>
                          <a:cs typeface="Calibri" panose="020F0502020204030204" pitchFamily="34" charset="0"/>
                        </a:rPr>
                        <a:t>A confident, capable team of Sports Leaders who take initiative and inspire active, inclusive play for all pupils. Midday supervisors and staff confidently deliver and participate in a wide range of physical activities, modelling positive and active lifestyles every day. The result is a happier, more engaging playground environment that supports the needs of all pupils, particularly those with SEND and girls, ensuring everyone feels included, active and valued.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data through termly surveys and interviews/group discussions with children.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Conduct regular observations of the playground to gauge activity levels of the least active children.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p>
                      <a:pPr algn="ctr">
                        <a:lnSpc>
                          <a:spcPct val="100000"/>
                        </a:lnSpc>
                      </a:pPr>
                      <a:endParaRPr lang="en-GB" sz="6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Sports leaders are leading a broad range of activities and actively seeking children that are not engaged in physical activity during lunch times.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Continued training for sports leaders and bringing new leaders into the group to bring new ideas and expertise. More leaders will also mean more activities are able to be delivered.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Over 80% retention of sports leaders throughout the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£1600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2340592188"/>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00000"/>
                        </a:lnSpc>
                      </a:pPr>
                      <a:r>
                        <a:rPr lang="en-US" sz="600" i="0" dirty="0">
                          <a:latin typeface="Calibri" panose="020F0502020204030204" pitchFamily="34" charset="0"/>
                          <a:cs typeface="Calibri" panose="020F0502020204030204" pitchFamily="34" charset="0"/>
                        </a:rPr>
                        <a:t>Raising the profile of PE and sport across the school, to support whole school improvement</a:t>
                      </a:r>
                    </a:p>
                    <a:p>
                      <a:pPr>
                        <a:lnSpc>
                          <a:spcPct val="100000"/>
                        </a:lnSpc>
                      </a:pPr>
                      <a:endParaRPr lang="en-US" sz="600" i="0" dirty="0">
                        <a:latin typeface="Calibri" panose="020F0502020204030204" pitchFamily="34" charset="0"/>
                        <a:cs typeface="Calibri" panose="020F0502020204030204" pitchFamily="34" charset="0"/>
                      </a:endParaRPr>
                    </a:p>
                    <a:p>
                      <a:pPr>
                        <a:lnSpc>
                          <a:spcPct val="100000"/>
                        </a:lnSpc>
                      </a:pPr>
                      <a:r>
                        <a:rPr lang="en-US" sz="600" i="0" dirty="0">
                          <a:latin typeface="Calibri" panose="020F0502020204030204" pitchFamily="34" charset="0"/>
                          <a:cs typeface="Calibri" panose="020F0502020204030204" pitchFamily="34" charset="0"/>
                        </a:rPr>
                        <a:t>by</a:t>
                      </a:r>
                    </a:p>
                    <a:p>
                      <a:pPr>
                        <a:lnSpc>
                          <a:spcPct val="100000"/>
                        </a:lnSpc>
                      </a:pPr>
                      <a:endParaRPr lang="en-US" sz="600" i="0" dirty="0">
                        <a:latin typeface="Calibri" panose="020F0502020204030204" pitchFamily="34" charset="0"/>
                        <a:cs typeface="Calibri" panose="020F0502020204030204" pitchFamily="34" charset="0"/>
                      </a:endParaRPr>
                    </a:p>
                    <a:p>
                      <a:pPr>
                        <a:lnSpc>
                          <a:spcPct val="100000"/>
                        </a:lnSpc>
                      </a:pPr>
                      <a:r>
                        <a:rPr lang="en-US" sz="600" i="0" dirty="0">
                          <a:latin typeface="Calibri" panose="020F0502020204030204" pitchFamily="34" charset="0"/>
                          <a:cs typeface="Calibri" panose="020F0502020204030204" pitchFamily="34" charset="0"/>
                        </a:rPr>
                        <a:t>Offering extra-curricular provision (clubs, workshops)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Subject lead organized sports workshops for all children (EYFS – Y4).</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Two external extra-curricular clubs run afterschool (gymnastics and football) with a good uptake compared to previous years.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able to participate and enjoy sports they would not usually.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children in the school have accessed multiple workshops for sports that are not included in the curriculum (martial arts, Caribbean style dance).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have enjoyed taking part in the extra-curricular clubs.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is viewed positively at Roman Way by the pupils and the staff. The additional provision (workshops and extra-curricular clubs) have further brought PE into the forefront.</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Yes – extra-curricular clubs are not out of </a:t>
                      </a:r>
                      <a:r>
                        <a:rPr lang="en-US" sz="600">
                          <a:solidFill>
                            <a:schemeClr val="tx1"/>
                          </a:solidFill>
                          <a:latin typeface="Calibri"/>
                          <a:cs typeface="Calibri"/>
                        </a:rPr>
                        <a:t>school budget and still get good uptake.</a:t>
                      </a: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Equipment purchased will support the running of sports </a:t>
                      </a:r>
                      <a:r>
                        <a:rPr lang="en-US" sz="600">
                          <a:solidFill>
                            <a:schemeClr val="tx1"/>
                          </a:solidFill>
                          <a:latin typeface="Calibri"/>
                          <a:cs typeface="Calibri"/>
                        </a:rPr>
                        <a:t>clubs</a:t>
                      </a:r>
                      <a:r>
                        <a:rPr lang="en-US" sz="600" dirty="0">
                          <a:solidFill>
                            <a:schemeClr val="tx1"/>
                          </a:solidFill>
                          <a:latin typeface="Calibri"/>
                          <a:cs typeface="Calibri"/>
                        </a:rPr>
                        <a:t> in the future.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a:cs typeface="Calibri"/>
                        </a:rPr>
                        <a:t>All classes took part in sports workshops, which were well organized and enjoyable for the children. Teachers keen to continue </a:t>
                      </a:r>
                      <a:r>
                        <a:rPr lang="en-US" sz="600" dirty="0" err="1">
                          <a:solidFill>
                            <a:schemeClr val="tx1"/>
                          </a:solidFill>
                          <a:latin typeface="Calibri"/>
                          <a:cs typeface="Calibri"/>
                        </a:rPr>
                        <a:t>organising</a:t>
                      </a:r>
                      <a:r>
                        <a:rPr lang="en-US" sz="600" dirty="0">
                          <a:solidFill>
                            <a:schemeClr val="tx1"/>
                          </a:solidFill>
                          <a:latin typeface="Calibri"/>
                          <a:cs typeface="Calibri"/>
                        </a:rPr>
                        <a:t> workshops.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Club provision: £500</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Workshops: £1300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1173402415"/>
              </p:ext>
            </p:extLst>
          </p:nvPr>
        </p:nvGraphicFramePr>
        <p:xfrm>
          <a:off x="294842" y="694098"/>
          <a:ext cx="5530128" cy="32766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97314">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33791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600" i="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by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a:cs typeface="Calibri"/>
                        </a:rPr>
                        <a:t>Investing in high-quality resources to promote active play times and support the delivery of the PE curriculum.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600" b="0" i="0" dirty="0">
                          <a:effectLst/>
                          <a:latin typeface="Calibri" panose="020F0502020204030204" pitchFamily="34" charset="0"/>
                          <a:ea typeface="Calibri" panose="020F0502020204030204" pitchFamily="34" charset="0"/>
                          <a:cs typeface="Calibri" panose="020F0502020204030204" pitchFamily="34" charset="0"/>
                        </a:rPr>
                        <a:t>By regularly reviewing and updating resources, staff can deliver a broad and balanced PE curriculum, develop pupils' physical skills and confidence, and increase opportunities for all children to lead healthy, active lifestyles.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600" b="0" i="0" dirty="0">
                          <a:effectLst/>
                          <a:latin typeface="Calibri" panose="020F0502020204030204" pitchFamily="34" charset="0"/>
                          <a:ea typeface="Calibri" panose="020F0502020204030204" pitchFamily="34" charset="0"/>
                          <a:cs typeface="Calibri" panose="020F0502020204030204" pitchFamily="34" charset="0"/>
                        </a:rPr>
                        <a:t>Children are consistently engaged in active playtimes and PE lessons, demonstrating increased levels of physical activity, enjoyment and participation. Improved access to high-quality equipment will support the development of fundamental movement skills, confidence and teamwork, leading to higher attainment in PE and positive attitudes towards healthy, active lifestyles.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reporting they are enjoying play times more. Children more engaged.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9731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p>
                      <a:pPr algn="ctr">
                        <a:lnSpc>
                          <a:spcPct val="100000"/>
                        </a:lnSpc>
                      </a:pPr>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26358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More children active during play times. Children using the resources purchased.</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600" b="0" i="0" dirty="0">
                          <a:effectLst/>
                          <a:latin typeface="Calibri" panose="020F0502020204030204" pitchFamily="34" charset="0"/>
                          <a:ea typeface="Calibri" panose="020F0502020204030204" pitchFamily="34" charset="0"/>
                          <a:cs typeface="Calibri" panose="020F0502020204030204" pitchFamily="34" charset="0"/>
                        </a:rPr>
                        <a:t>The investment in durable, high-quality equipment will provide long-term opportunities for active play and high-quality PE delivery. Regular monitoring, maintenance and replacement of resources, alongside staff confidence in using the equipment effectively, will ensure that increased physical activity, skill development and pupil engagement are sustained for future cohorts of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600" b="0" i="0" dirty="0">
                          <a:effectLst/>
                          <a:latin typeface="Calibri" panose="020F0502020204030204" pitchFamily="34" charset="0"/>
                          <a:ea typeface="Calibri" panose="020F0502020204030204" pitchFamily="34" charset="0"/>
                          <a:cs typeface="Calibri" panose="020F0502020204030204" pitchFamily="34" charset="0"/>
                        </a:rPr>
                        <a:t>Increased pupil participation levels in PE lessons and active playtimes. Pupil voice surveys showing greater enjoyment, confidence and engagement in physical activity. Staff observations demonstrating improved fundamental movement skills, teamwork and physical competence. Reduced incidences of inactive behaviour during playtimes.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Purchase of new resources: £300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208790296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46922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i="0" dirty="0">
                          <a:latin typeface="Calibri" panose="020F0502020204030204" pitchFamily="34" charset="0"/>
                          <a:cs typeface="Calibri" panose="020F0502020204030204" pitchFamily="34" charset="0"/>
                        </a:rPr>
                        <a:t>Increasing participation in competitive sport</a:t>
                      </a:r>
                      <a:endParaRPr lang="en-US" sz="600" i="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i="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Be part of the NEHSSP so children can access competitions between other schools.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err="1">
                          <a:solidFill>
                            <a:schemeClr val="tx1"/>
                          </a:solidFill>
                          <a:latin typeface="Calibri" panose="020F0502020204030204" pitchFamily="34" charset="0"/>
                          <a:cs typeface="Calibri" panose="020F0502020204030204" pitchFamily="34" charset="0"/>
                        </a:rPr>
                        <a:t>Organise</a:t>
                      </a:r>
                      <a:r>
                        <a:rPr lang="en-US" sz="600" dirty="0">
                          <a:solidFill>
                            <a:schemeClr val="tx1"/>
                          </a:solidFill>
                          <a:latin typeface="Calibri" panose="020F0502020204030204" pitchFamily="34" charset="0"/>
                          <a:cs typeface="Calibri" panose="020F0502020204030204" pitchFamily="34" charset="0"/>
                        </a:rPr>
                        <a:t> school’s sports day for inter-school competition.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enjoying competition and becoming more resilient. Using growth mindset to help them to succeed.</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KS2 attended some events (notably the </a:t>
                      </a:r>
                      <a:r>
                        <a:rPr lang="en-US" sz="600" dirty="0" err="1">
                          <a:solidFill>
                            <a:schemeClr val="tx1"/>
                          </a:solidFill>
                          <a:latin typeface="Calibri" panose="020F0502020204030204" pitchFamily="34" charset="0"/>
                          <a:cs typeface="Calibri" panose="020F0502020204030204" pitchFamily="34" charset="0"/>
                        </a:rPr>
                        <a:t>schoolympics</a:t>
                      </a:r>
                      <a:r>
                        <a:rPr lang="en-US" sz="600" dirty="0">
                          <a:solidFill>
                            <a:schemeClr val="tx1"/>
                          </a:solidFill>
                          <a:latin typeface="Calibri" panose="020F0502020204030204" pitchFamily="34" charset="0"/>
                          <a:cs typeface="Calibri" panose="020F0502020204030204" pitchFamily="34" charset="0"/>
                        </a:rPr>
                        <a: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enjoying competition and having a growth mindset.</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 </a:t>
                      </a:r>
                      <a:r>
                        <a:rPr lang="en-US" sz="600" dirty="0" err="1">
                          <a:solidFill>
                            <a:schemeClr val="tx1"/>
                          </a:solidFill>
                          <a:latin typeface="Calibri" panose="020F0502020204030204" pitchFamily="34" charset="0"/>
                          <a:cs typeface="Calibri" panose="020F0502020204030204" pitchFamily="34" charset="0"/>
                        </a:rPr>
                        <a:t>organising</a:t>
                      </a:r>
                      <a:r>
                        <a:rPr lang="en-US" sz="600" dirty="0">
                          <a:solidFill>
                            <a:schemeClr val="tx1"/>
                          </a:solidFill>
                          <a:latin typeface="Calibri" panose="020F0502020204030204" pitchFamily="34" charset="0"/>
                          <a:cs typeface="Calibri" panose="020F0502020204030204" pitchFamily="34" charset="0"/>
                        </a:rPr>
                        <a:t> sports days that enable children to show off their </a:t>
                      </a:r>
                      <a:r>
                        <a:rPr lang="en-US" sz="600">
                          <a:solidFill>
                            <a:schemeClr val="tx1"/>
                          </a:solidFill>
                          <a:latin typeface="Calibri" panose="020F0502020204030204" pitchFamily="34" charset="0"/>
                          <a:cs typeface="Calibri" panose="020F0502020204030204" pitchFamily="34" charset="0"/>
                        </a:rPr>
                        <a:t>skills learnt in PE lessons.</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600" b="0" i="0" dirty="0">
                          <a:effectLst/>
                          <a:latin typeface="Calibri" panose="020F0502020204030204" pitchFamily="34" charset="0"/>
                          <a:ea typeface="Calibri" panose="020F0502020204030204" pitchFamily="34" charset="0"/>
                          <a:cs typeface="Calibri" panose="020F0502020204030204" pitchFamily="34" charset="0"/>
                        </a:rPr>
                        <a:t>Pupils demonstrated greater confidence, resilience and teamwork skills, with more children representing the school in competitive events and a broader range of pupils engaging in competition, including those who had not previously taken part. Feedback from pupils showed increased enjoyment and motivation, while participation records highlighted sustained growth in competitive sporting opportunities throughout the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Subscription to NEHSSP package: £1500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74B498-2B84-09FB-A7DC-FC9B3BE58CB0}"/>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DE2F6AE9-1CBC-B5CC-148C-0A7CD825ACD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E4F13E2-2147-D360-4D55-67340569B1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549AA63A-91B8-8AA2-98D2-4E739A919B70}"/>
              </a:ext>
            </a:extLst>
          </p:cNvPr>
          <p:cNvGraphicFramePr>
            <a:graphicFrameLocks noGrp="1"/>
          </p:cNvGraphicFramePr>
          <p:nvPr>
            <p:extLst>
              <p:ext uri="{D42A27DB-BD31-4B8C-83A1-F6EECF244321}">
                <p14:modId xmlns:p14="http://schemas.microsoft.com/office/powerpoint/2010/main" val="443173486"/>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i="0" dirty="0">
                          <a:latin typeface="Calibri" panose="020F0502020204030204" pitchFamily="34" charset="0"/>
                          <a:cs typeface="Calibri" panose="020F0502020204030204" pitchFamily="34" charset="0"/>
                        </a:rPr>
                        <a:t>Improving the provision in EYFS and KS1 to support the development of gross-motor skills as advised by Local Authority EYFS advisor</a:t>
                      </a:r>
                      <a:endParaRPr lang="en-US" sz="600" i="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i="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Purchase more resources to support the development of gross-motor skills.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Improvement and upkeep of current provision.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More children engaging in play that develops their gross-motor skills.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have been accessing a wider variety of activities daily.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0472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Improvement in gross-motor skills and </a:t>
                      </a:r>
                      <a:r>
                        <a:rPr lang="en-US" sz="600">
                          <a:solidFill>
                            <a:schemeClr val="tx1"/>
                          </a:solidFill>
                          <a:latin typeface="Calibri" panose="020F0502020204030204" pitchFamily="34" charset="0"/>
                          <a:cs typeface="Calibri" panose="020F0502020204030204" pitchFamily="34" charset="0"/>
                        </a:rPr>
                        <a:t>children’s confidence.</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600" b="0" i="0" dirty="0">
                          <a:effectLst/>
                          <a:latin typeface="Calibri" panose="020F0502020204030204" pitchFamily="34" charset="0"/>
                          <a:ea typeface="Calibri" panose="020F0502020204030204" pitchFamily="34" charset="0"/>
                          <a:cs typeface="Calibri" panose="020F0502020204030204" pitchFamily="34" charset="0"/>
                        </a:rPr>
                        <a:t>The improvements are sustainable because the enhanced EYFS and KS1 provision, resources and teaching approaches are now embedded within daily practice. Staff have developed greater awareness of how to promote gross motor development, and the equipment and activities can continue to be used with future cohorts of children.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600" b="0" i="0" dirty="0">
                          <a:effectLst/>
                          <a:latin typeface="Calibri" panose="020F0502020204030204" pitchFamily="34" charset="0"/>
                          <a:ea typeface="Calibri" panose="020F0502020204030204" pitchFamily="34" charset="0"/>
                          <a:cs typeface="Calibri" panose="020F0502020204030204" pitchFamily="34" charset="0"/>
                        </a:rPr>
                        <a:t>Improved provision in EYFS and KS1 led to noticeable progress in pupils' gross motor development, with children demonstrating greater balance, coordination, strength and body control. Increased opportunities for structured and active movement throughout the day resulted in higher levels of engagement, improved readiness for learning and greater confidence in participating in physical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£9000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490756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238</TotalTime>
  <Words>3203</Words>
  <Application>Microsoft Office PowerPoint</Application>
  <PresentationFormat>Custom</PresentationFormat>
  <Paragraphs>367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Amber Killian</cp:lastModifiedBy>
  <cp:revision>42</cp:revision>
  <dcterms:created xsi:type="dcterms:W3CDTF">2025-10-08T18:09:30Z</dcterms:created>
  <dcterms:modified xsi:type="dcterms:W3CDTF">2026-07-14T12:18:45Z</dcterms:modified>
</cp:coreProperties>
</file>